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8FBD5-FC2E-45BA-8C4B-25B75A3650AF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0EF93-F27C-41B6-8D16-0E3A06AC9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55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0EF93-F27C-41B6-8D16-0E3A06AC9C8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82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84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1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97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13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35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15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0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07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4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1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A4BE-5033-4F2E-9CC4-11A530004013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2063D-4524-4B03-82AA-BFB2B2B18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20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cult-voladm.com.ua/files/%D0%B4%D0%B5%D0%BD%D1%8C%20%D0%BC%D1%83%D0%B7%D0%B8%D0%BA%D0%B8/%D1%80%D0%BE%D0%B7%D0%B8%20%D0%BD%D0%BE%D1%82%D0%B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62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264m2omnosi9gemufn5gsbn9r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8136904" cy="1859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3100" b="1" i="1" u="sng" dirty="0" err="1"/>
              <a:t>Музичне</a:t>
            </a:r>
            <a:r>
              <a:rPr lang="ru-RU" sz="3100" b="1" i="1" u="sng" dirty="0"/>
              <a:t> </a:t>
            </a:r>
            <a:r>
              <a:rPr lang="ru-RU" sz="3100" b="1" i="1" u="sng" dirty="0" err="1"/>
              <a:t>виховання-це</a:t>
            </a:r>
            <a:r>
              <a:rPr lang="ru-RU" sz="3100" b="1" i="1" u="sng" dirty="0"/>
              <a:t> не </a:t>
            </a:r>
            <a:r>
              <a:rPr lang="ru-RU" sz="3100" b="1" i="1" u="sng" dirty="0" err="1"/>
              <a:t>виховання</a:t>
            </a:r>
            <a:r>
              <a:rPr lang="ru-RU" sz="3100" b="1" i="1" u="sng" dirty="0"/>
              <a:t> </a:t>
            </a:r>
            <a:r>
              <a:rPr lang="ru-RU" sz="3100" b="1" i="1" u="sng" dirty="0" err="1"/>
              <a:t>музиканта</a:t>
            </a:r>
            <a:r>
              <a:rPr lang="ru-RU" sz="3100" b="1" i="1" u="sng" dirty="0"/>
              <a:t>, а </a:t>
            </a:r>
            <a:r>
              <a:rPr lang="ru-RU" sz="3100" b="1" i="1" u="sng" dirty="0" err="1"/>
              <a:t>насамперед</a:t>
            </a:r>
            <a:r>
              <a:rPr lang="ru-RU" sz="3100" b="1" i="1" u="sng" dirty="0"/>
              <a:t> </a:t>
            </a:r>
            <a:r>
              <a:rPr lang="ru-RU" sz="3100" b="1" i="1" u="sng" dirty="0" err="1"/>
              <a:t>виховання</a:t>
            </a:r>
            <a:r>
              <a:rPr lang="ru-RU" sz="3100" b="1" i="1" u="sng" dirty="0"/>
              <a:t> </a:t>
            </a:r>
            <a:r>
              <a:rPr lang="ru-RU" sz="3100" b="1" i="1" u="sng" dirty="0" err="1"/>
              <a:t>людини</a:t>
            </a:r>
            <a:r>
              <a:rPr lang="ru-RU" sz="3100" b="1" i="1" u="sng" dirty="0"/>
              <a:t>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3600" b="1" i="1" u="sng" dirty="0" smtClean="0"/>
              <a:t>В.А</a:t>
            </a:r>
            <a:r>
              <a:rPr lang="ru-RU" sz="3600" b="1" i="1" u="sng" dirty="0"/>
              <a:t>. </a:t>
            </a:r>
            <a:r>
              <a:rPr lang="ru-RU" sz="3600" b="1" i="1" u="sng" dirty="0" err="1"/>
              <a:t>Сухомлинський</a:t>
            </a:r>
            <a:r>
              <a:rPr lang="ru-RU" sz="3600" b="1" i="1" u="sng" dirty="0"/>
              <a:t>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/>
              <a:t>Ви зайшли на сторінку музичного керівника  закладу дошкільної освіти №2 </a:t>
            </a:r>
            <a:r>
              <a:rPr lang="uk-UA" sz="2000" dirty="0" err="1" smtClean="0"/>
              <a:t>м.Ковеля</a:t>
            </a:r>
            <a:r>
              <a:rPr lang="uk-UA" sz="2000" dirty="0" smtClean="0"/>
              <a:t> , Волинської області – </a:t>
            </a:r>
            <a:r>
              <a:rPr lang="uk-UA" sz="2000" dirty="0" err="1" smtClean="0"/>
              <a:t>Шапаєвої</a:t>
            </a:r>
            <a:r>
              <a:rPr lang="uk-UA" sz="2000" dirty="0" smtClean="0"/>
              <a:t> Тетяни Борисівни, педагогічний стаж роботи – 25 років.</a:t>
            </a:r>
          </a:p>
          <a:p>
            <a:r>
              <a:rPr lang="uk-UA" sz="2000" dirty="0" smtClean="0"/>
              <a:t>Мета моєї роботи: приносити музичними заняттями задоволення дітям і, під час занять музикою робити їх життя краще, щасливіше.</a:t>
            </a:r>
          </a:p>
          <a:p>
            <a:r>
              <a:rPr lang="uk-UA" sz="2000" dirty="0" smtClean="0"/>
              <a:t>Це не тільки головна мета моєї роботи, а можна сказати моя місія.</a:t>
            </a:r>
          </a:p>
          <a:p>
            <a:r>
              <a:rPr lang="uk-UA" sz="2000" dirty="0" smtClean="0"/>
              <a:t>Тому, що не існує іншого такого заняття на якому можливо мандрувати іншими світами,  вчитися відтворювати різні музичні образи, спілкуватися за допомогою рухів, знаходити задоволення від колективної творчості.</a:t>
            </a:r>
          </a:p>
          <a:p>
            <a:r>
              <a:rPr lang="uk-UA" sz="2000" dirty="0" smtClean="0"/>
              <a:t>Діти під час занять музикою перевтілюються в різні образи: відчиняють власні серця, перетворюючись в ельфів, які розуміють мову квітів, самі стають квітами і танцюють чарівний вальс або стають </a:t>
            </a:r>
            <a:r>
              <a:rPr lang="uk-UA" sz="2000" dirty="0" err="1" smtClean="0"/>
              <a:t>смаколиками</a:t>
            </a:r>
            <a:r>
              <a:rPr lang="uk-UA" sz="2000" dirty="0" smtClean="0"/>
              <a:t> і грають у своєму оркестрі… Музика потрібна дітям  тому що вчить їх творити, спочатку казковий, а потім і реальний свій світ.</a:t>
            </a:r>
          </a:p>
        </p:txBody>
      </p:sp>
    </p:spTree>
    <p:extLst>
      <p:ext uri="{BB962C8B-B14F-4D97-AF65-F5344CB8AC3E}">
        <p14:creationId xmlns:p14="http://schemas.microsoft.com/office/powerpoint/2010/main" val="15184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25000" lnSpcReduction="20000"/>
          </a:bodyPr>
          <a:lstStyle/>
          <a:p>
            <a:pPr lvl="0" fontAlgn="base"/>
            <a:endParaRPr lang="ru-RU" dirty="0" smtClean="0"/>
          </a:p>
          <a:p>
            <a:pPr lvl="0" fontAlgn="base"/>
            <a:endParaRPr lang="ru-RU" dirty="0" smtClean="0"/>
          </a:p>
          <a:p>
            <a:pPr lvl="0" fontAlgn="base"/>
            <a:endParaRPr lang="ru-RU" dirty="0" smtClean="0"/>
          </a:p>
          <a:p>
            <a:pPr lvl="0" fontAlgn="base"/>
            <a:endParaRPr lang="ru-RU" dirty="0"/>
          </a:p>
          <a:p>
            <a:pPr lvl="0" fontAlgn="base"/>
            <a:r>
              <a:rPr lang="ru-RU" sz="7200" dirty="0" err="1" smtClean="0"/>
              <a:t>Співайте</a:t>
            </a:r>
            <a:r>
              <a:rPr lang="ru-RU" sz="7200" dirty="0" smtClean="0"/>
              <a:t> </a:t>
            </a:r>
            <a:r>
              <a:rPr lang="ru-RU" sz="7200" dirty="0"/>
              <a:t>разом з </a:t>
            </a:r>
            <a:r>
              <a:rPr lang="ru-RU" sz="7200" dirty="0" err="1"/>
              <a:t>дитиною</a:t>
            </a:r>
            <a:r>
              <a:rPr lang="ru-RU" sz="7200" dirty="0"/>
              <a:t> </a:t>
            </a:r>
            <a:r>
              <a:rPr lang="ru-RU" sz="7200" dirty="0" err="1"/>
              <a:t>колискові</a:t>
            </a:r>
            <a:r>
              <a:rPr lang="ru-RU" sz="7200" dirty="0"/>
              <a:t>, </a:t>
            </a:r>
            <a:r>
              <a:rPr lang="ru-RU" sz="7200" dirty="0" err="1"/>
              <a:t>забавлялки</a:t>
            </a:r>
            <a:r>
              <a:rPr lang="ru-RU" sz="7200" dirty="0"/>
              <a:t>, </a:t>
            </a:r>
            <a:r>
              <a:rPr lang="ru-RU" sz="7200" dirty="0" err="1"/>
              <a:t>потішки</a:t>
            </a:r>
            <a:r>
              <a:rPr lang="ru-RU" sz="7200" dirty="0"/>
              <a:t> </a:t>
            </a:r>
            <a:r>
              <a:rPr lang="ru-RU" sz="7200" dirty="0" err="1"/>
              <a:t>тощо</a:t>
            </a:r>
            <a:r>
              <a:rPr lang="ru-RU" sz="7200" dirty="0"/>
              <a:t>.</a:t>
            </a:r>
          </a:p>
          <a:p>
            <a:pPr lvl="0" fontAlgn="base"/>
            <a:r>
              <a:rPr lang="ru-RU" sz="7200" dirty="0" err="1"/>
              <a:t>Слухайте</a:t>
            </a:r>
            <a:r>
              <a:rPr lang="ru-RU" sz="7200" dirty="0"/>
              <a:t> разом з </a:t>
            </a:r>
            <a:r>
              <a:rPr lang="ru-RU" sz="7200" dirty="0" err="1"/>
              <a:t>дитиною</a:t>
            </a:r>
            <a:r>
              <a:rPr lang="ru-RU" sz="7200" dirty="0"/>
              <a:t> </a:t>
            </a:r>
            <a:r>
              <a:rPr lang="ru-RU" sz="7200" dirty="0" err="1"/>
              <a:t>музику</a:t>
            </a:r>
            <a:r>
              <a:rPr lang="ru-RU" sz="7200" dirty="0"/>
              <a:t> в живому </a:t>
            </a:r>
            <a:r>
              <a:rPr lang="ru-RU" sz="7200" dirty="0" err="1"/>
              <a:t>виконанні</a:t>
            </a:r>
            <a:r>
              <a:rPr lang="ru-RU" sz="7200" dirty="0"/>
              <a:t>, </a:t>
            </a:r>
            <a:r>
              <a:rPr lang="ru-RU" sz="7200" dirty="0" err="1"/>
              <a:t>аудіозаписі</a:t>
            </a:r>
            <a:r>
              <a:rPr lang="ru-RU" sz="7200" dirty="0"/>
              <a:t>.</a:t>
            </a:r>
          </a:p>
          <a:p>
            <a:pPr lvl="0" fontAlgn="base"/>
            <a:r>
              <a:rPr lang="ru-RU" sz="7200" dirty="0" err="1"/>
              <a:t>Музикуйте</a:t>
            </a:r>
            <a:r>
              <a:rPr lang="ru-RU" sz="7200" dirty="0"/>
              <a:t> з </a:t>
            </a:r>
            <a:r>
              <a:rPr lang="ru-RU" sz="7200" dirty="0" err="1"/>
              <a:t>дитиною</a:t>
            </a:r>
            <a:r>
              <a:rPr lang="ru-RU" sz="7200" dirty="0"/>
              <a:t> на </a:t>
            </a:r>
            <a:r>
              <a:rPr lang="ru-RU" sz="7200" dirty="0" err="1"/>
              <a:t>музичних</a:t>
            </a:r>
            <a:r>
              <a:rPr lang="ru-RU" sz="7200" dirty="0"/>
              <a:t> </a:t>
            </a:r>
            <a:r>
              <a:rPr lang="ru-RU" sz="7200" dirty="0" err="1"/>
              <a:t>інструментах</a:t>
            </a:r>
            <a:r>
              <a:rPr lang="ru-RU" sz="7200" dirty="0"/>
              <a:t> – </a:t>
            </a:r>
            <a:r>
              <a:rPr lang="ru-RU" sz="7200" dirty="0" err="1"/>
              <a:t>справжніх</a:t>
            </a:r>
            <a:r>
              <a:rPr lang="ru-RU" sz="7200" dirty="0"/>
              <a:t>, </a:t>
            </a:r>
            <a:r>
              <a:rPr lang="ru-RU" sz="7200" dirty="0" err="1"/>
              <a:t>іграшкових</a:t>
            </a:r>
            <a:r>
              <a:rPr lang="ru-RU" sz="7200" dirty="0"/>
              <a:t> </a:t>
            </a:r>
            <a:r>
              <a:rPr lang="ru-RU" sz="7200" dirty="0" err="1"/>
              <a:t>чи</a:t>
            </a:r>
            <a:r>
              <a:rPr lang="ru-RU" sz="7200" dirty="0"/>
              <a:t> </a:t>
            </a:r>
            <a:r>
              <a:rPr lang="ru-RU" sz="7200" dirty="0" err="1"/>
              <a:t>виготовлених</a:t>
            </a:r>
            <a:r>
              <a:rPr lang="ru-RU" sz="7200" dirty="0"/>
              <a:t> </a:t>
            </a:r>
            <a:r>
              <a:rPr lang="ru-RU" sz="7200" dirty="0" err="1"/>
              <a:t>власноруч</a:t>
            </a:r>
            <a:r>
              <a:rPr lang="ru-RU" sz="7200" dirty="0"/>
              <a:t>.</a:t>
            </a:r>
          </a:p>
          <a:p>
            <a:pPr lvl="0" fontAlgn="base"/>
            <a:r>
              <a:rPr lang="ru-RU" sz="7200" dirty="0" err="1"/>
              <a:t>Імітуйте</a:t>
            </a:r>
            <a:r>
              <a:rPr lang="ru-RU" sz="7200" dirty="0"/>
              <a:t> голоси </a:t>
            </a:r>
            <a:r>
              <a:rPr lang="ru-RU" sz="7200" dirty="0" err="1"/>
              <a:t>персонажів</a:t>
            </a:r>
            <a:r>
              <a:rPr lang="ru-RU" sz="7200" dirty="0"/>
              <a:t> </a:t>
            </a:r>
            <a:r>
              <a:rPr lang="ru-RU" sz="7200" dirty="0" err="1"/>
              <a:t>під</a:t>
            </a:r>
            <a:r>
              <a:rPr lang="ru-RU" sz="7200" dirty="0"/>
              <a:t> час </a:t>
            </a:r>
            <a:r>
              <a:rPr lang="ru-RU" sz="7200" dirty="0" err="1"/>
              <a:t>читання</a:t>
            </a:r>
            <a:r>
              <a:rPr lang="ru-RU" sz="7200" dirty="0"/>
              <a:t> з </a:t>
            </a:r>
            <a:r>
              <a:rPr lang="ru-RU" sz="7200" dirty="0" err="1"/>
              <a:t>дитиною</a:t>
            </a:r>
            <a:r>
              <a:rPr lang="ru-RU" sz="7200" dirty="0"/>
              <a:t> </a:t>
            </a:r>
            <a:r>
              <a:rPr lang="ru-RU" sz="7200" dirty="0" err="1"/>
              <a:t>казок</a:t>
            </a:r>
            <a:r>
              <a:rPr lang="ru-RU" sz="7200" dirty="0"/>
              <a:t>.</a:t>
            </a:r>
          </a:p>
          <a:p>
            <a:pPr lvl="0" fontAlgn="base"/>
            <a:r>
              <a:rPr lang="ru-RU" sz="7200" dirty="0" err="1"/>
              <a:t>Влаштовуйте</a:t>
            </a:r>
            <a:r>
              <a:rPr lang="ru-RU" sz="7200" dirty="0"/>
              <a:t> </a:t>
            </a:r>
            <a:r>
              <a:rPr lang="ru-RU" sz="7200" dirty="0" err="1"/>
              <a:t>вдома</a:t>
            </a:r>
            <a:r>
              <a:rPr lang="ru-RU" sz="7200" dirty="0"/>
              <a:t> </a:t>
            </a:r>
            <a:r>
              <a:rPr lang="ru-RU" sz="7200" dirty="0" err="1"/>
              <a:t>імпровізовані</a:t>
            </a:r>
            <a:r>
              <a:rPr lang="ru-RU" sz="7200" dirty="0"/>
              <a:t> </a:t>
            </a:r>
            <a:r>
              <a:rPr lang="ru-RU" sz="7200" dirty="0" err="1"/>
              <a:t>танцювальні</a:t>
            </a:r>
            <a:r>
              <a:rPr lang="ru-RU" sz="7200" dirty="0"/>
              <a:t> </a:t>
            </a:r>
            <a:r>
              <a:rPr lang="ru-RU" sz="7200" dirty="0" err="1"/>
              <a:t>виступи</a:t>
            </a:r>
            <a:r>
              <a:rPr lang="ru-RU" sz="7200" dirty="0"/>
              <a:t>.</a:t>
            </a:r>
          </a:p>
          <a:p>
            <a:pPr lvl="0" fontAlgn="base"/>
            <a:r>
              <a:rPr lang="ru-RU" sz="7200" dirty="0" err="1"/>
              <a:t>Готуйте</a:t>
            </a:r>
            <a:r>
              <a:rPr lang="ru-RU" sz="7200" dirty="0"/>
              <a:t> разом з </a:t>
            </a:r>
            <a:r>
              <a:rPr lang="ru-RU" sz="7200" dirty="0" err="1"/>
              <a:t>дитиною</a:t>
            </a:r>
            <a:r>
              <a:rPr lang="ru-RU" sz="7200" dirty="0"/>
              <a:t> </a:t>
            </a:r>
            <a:r>
              <a:rPr lang="ru-RU" sz="7200" dirty="0" err="1"/>
              <a:t>музичні</a:t>
            </a:r>
            <a:r>
              <a:rPr lang="ru-RU" sz="7200" dirty="0"/>
              <a:t> </a:t>
            </a:r>
            <a:r>
              <a:rPr lang="ru-RU" sz="7200" dirty="0" err="1"/>
              <a:t>номери</a:t>
            </a:r>
            <a:r>
              <a:rPr lang="ru-RU" sz="7200" dirty="0"/>
              <a:t>, </a:t>
            </a:r>
            <a:r>
              <a:rPr lang="ru-RU" sz="7200" dirty="0" err="1"/>
              <a:t>виступи-сюрпризи</a:t>
            </a:r>
            <a:r>
              <a:rPr lang="ru-RU" sz="7200" dirty="0"/>
              <a:t> до </a:t>
            </a:r>
            <a:r>
              <a:rPr lang="ru-RU" sz="7200" dirty="0" err="1"/>
              <a:t>родинних</a:t>
            </a:r>
            <a:r>
              <a:rPr lang="ru-RU" sz="7200" dirty="0"/>
              <a:t> свят.</a:t>
            </a:r>
          </a:p>
          <a:p>
            <a:pPr lvl="0" fontAlgn="base"/>
            <a:r>
              <a:rPr lang="ru-RU" sz="7200" dirty="0" err="1"/>
              <a:t>Грайтеся</a:t>
            </a:r>
            <a:r>
              <a:rPr lang="ru-RU" sz="7200" dirty="0"/>
              <a:t> з </a:t>
            </a:r>
            <a:r>
              <a:rPr lang="ru-RU" sz="7200" dirty="0" err="1"/>
              <a:t>дитиною</a:t>
            </a:r>
            <a:r>
              <a:rPr lang="ru-RU" sz="7200" dirty="0"/>
              <a:t> в </a:t>
            </a:r>
            <a:r>
              <a:rPr lang="ru-RU" sz="7200" dirty="0" err="1"/>
              <a:t>музичні</a:t>
            </a:r>
            <a:r>
              <a:rPr lang="ru-RU" sz="7200" dirty="0"/>
              <a:t> </a:t>
            </a:r>
            <a:r>
              <a:rPr lang="ru-RU" sz="7200" dirty="0" err="1"/>
              <a:t>ігри</a:t>
            </a:r>
            <a:r>
              <a:rPr lang="ru-RU" sz="7200" dirty="0"/>
              <a:t>.</a:t>
            </a:r>
          </a:p>
          <a:p>
            <a:pPr lvl="0" fontAlgn="base"/>
            <a:r>
              <a:rPr lang="ru-RU" sz="7200" dirty="0" err="1"/>
              <a:t>Поєднуйте</a:t>
            </a:r>
            <a:r>
              <a:rPr lang="ru-RU" sz="7200" dirty="0"/>
              <a:t> </a:t>
            </a:r>
            <a:r>
              <a:rPr lang="ru-RU" sz="7200" dirty="0" err="1"/>
              <a:t>діяльність</a:t>
            </a:r>
            <a:r>
              <a:rPr lang="ru-RU" sz="7200" dirty="0"/>
              <a:t> </a:t>
            </a:r>
            <a:r>
              <a:rPr lang="ru-RU" sz="7200" dirty="0" err="1"/>
              <a:t>дитини</a:t>
            </a:r>
            <a:r>
              <a:rPr lang="ru-RU" sz="7200" dirty="0"/>
              <a:t> в </a:t>
            </a:r>
            <a:r>
              <a:rPr lang="ru-RU" sz="7200" dirty="0" err="1"/>
              <a:t>побуті</a:t>
            </a:r>
            <a:r>
              <a:rPr lang="ru-RU" sz="7200" dirty="0"/>
              <a:t> з </a:t>
            </a:r>
            <a:r>
              <a:rPr lang="ru-RU" sz="7200" dirty="0" err="1"/>
              <a:t>творчістю</a:t>
            </a:r>
            <a:r>
              <a:rPr lang="ru-RU" sz="7200" dirty="0"/>
              <a:t>.</a:t>
            </a:r>
          </a:p>
          <a:p>
            <a:pPr lvl="0" fontAlgn="base"/>
            <a:r>
              <a:rPr lang="ru-RU" sz="7200" dirty="0" err="1"/>
              <a:t>Підтримуйте</a:t>
            </a:r>
            <a:r>
              <a:rPr lang="ru-RU" sz="7200" dirty="0"/>
              <a:t> </a:t>
            </a:r>
            <a:r>
              <a:rPr lang="ru-RU" sz="7200" dirty="0" err="1"/>
              <a:t>розмову</a:t>
            </a:r>
            <a:r>
              <a:rPr lang="ru-RU" sz="7200" dirty="0"/>
              <a:t> з </a:t>
            </a:r>
            <a:r>
              <a:rPr lang="ru-RU" sz="7200" dirty="0" err="1"/>
              <a:t>дитиною</a:t>
            </a:r>
            <a:r>
              <a:rPr lang="ru-RU" sz="7200" dirty="0"/>
              <a:t>, коли вона </a:t>
            </a:r>
            <a:r>
              <a:rPr lang="ru-RU" sz="7200" dirty="0" err="1"/>
              <a:t>ділиться</a:t>
            </a:r>
            <a:r>
              <a:rPr lang="ru-RU" sz="7200" dirty="0"/>
              <a:t> </a:t>
            </a:r>
            <a:r>
              <a:rPr lang="ru-RU" sz="7200" dirty="0" err="1"/>
              <a:t>своїми</a:t>
            </a:r>
            <a:r>
              <a:rPr lang="ru-RU" sz="7200" dirty="0"/>
              <a:t> </a:t>
            </a:r>
            <a:r>
              <a:rPr lang="ru-RU" sz="7200" dirty="0" err="1"/>
              <a:t>музично-естетичними</a:t>
            </a:r>
            <a:r>
              <a:rPr lang="ru-RU" sz="7200" dirty="0"/>
              <a:t> </a:t>
            </a:r>
            <a:r>
              <a:rPr lang="ru-RU" sz="7200" dirty="0" err="1"/>
              <a:t>враженням</a:t>
            </a:r>
            <a:r>
              <a:rPr lang="ru-RU" sz="7200" dirty="0"/>
              <a:t>.</a:t>
            </a:r>
          </a:p>
          <a:p>
            <a:pPr lvl="0" fontAlgn="base"/>
            <a:r>
              <a:rPr lang="ru-RU" sz="7200" dirty="0" err="1"/>
              <a:t>Поповнюйте</a:t>
            </a:r>
            <a:r>
              <a:rPr lang="ru-RU" sz="7200" dirty="0"/>
              <a:t> </a:t>
            </a:r>
            <a:r>
              <a:rPr lang="ru-RU" sz="7200" dirty="0" err="1"/>
              <a:t>домашню</a:t>
            </a:r>
            <a:r>
              <a:rPr lang="ru-RU" sz="7200" dirty="0"/>
              <a:t> </a:t>
            </a:r>
            <a:r>
              <a:rPr lang="ru-RU" sz="7200" dirty="0" err="1"/>
              <a:t>музичну</a:t>
            </a:r>
            <a:r>
              <a:rPr lang="ru-RU" sz="7200" dirty="0"/>
              <a:t> фонотеку </a:t>
            </a:r>
            <a:r>
              <a:rPr lang="ru-RU" sz="7200" dirty="0" err="1"/>
              <a:t>музичними</a:t>
            </a:r>
            <a:r>
              <a:rPr lang="ru-RU" sz="7200" dirty="0"/>
              <a:t> </a:t>
            </a:r>
            <a:r>
              <a:rPr lang="ru-RU" sz="7200" dirty="0" err="1"/>
              <a:t>казками</a:t>
            </a:r>
            <a:r>
              <a:rPr lang="ru-RU" sz="7200" dirty="0"/>
              <a:t>, </a:t>
            </a:r>
            <a:r>
              <a:rPr lang="ru-RU" sz="7200" dirty="0" err="1"/>
              <a:t>дитячими</a:t>
            </a:r>
            <a:r>
              <a:rPr lang="ru-RU" sz="7200" dirty="0"/>
              <a:t> </a:t>
            </a:r>
            <a:r>
              <a:rPr lang="ru-RU" sz="7200" dirty="0" err="1"/>
              <a:t>піснями</a:t>
            </a:r>
            <a:r>
              <a:rPr lang="ru-RU" sz="7200" dirty="0"/>
              <a:t>, мюзиклами </a:t>
            </a:r>
            <a:r>
              <a:rPr lang="ru-RU" sz="7200" dirty="0" err="1"/>
              <a:t>тощо</a:t>
            </a:r>
            <a:r>
              <a:rPr lang="ru-RU" sz="7200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6" name="Рисунок 5" descr="http://dytsadok.org.ua/upload/users_files/b36e5d6308d8a74bab037b5a1db3513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2" y="0"/>
            <a:ext cx="9133593" cy="20608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524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ru-RU" sz="6400" b="1" u="sng" dirty="0" err="1"/>
              <a:t>Види</a:t>
            </a:r>
            <a:r>
              <a:rPr lang="ru-RU" sz="6400" b="1" u="sng" dirty="0"/>
              <a:t> </a:t>
            </a:r>
            <a:r>
              <a:rPr lang="ru-RU" sz="6400" b="1" u="sng" dirty="0" err="1"/>
              <a:t>музичної</a:t>
            </a:r>
            <a:r>
              <a:rPr lang="ru-RU" sz="6400" b="1" u="sng" dirty="0"/>
              <a:t> </a:t>
            </a:r>
            <a:r>
              <a:rPr lang="ru-RU" sz="6400" b="1" u="sng" dirty="0" err="1" smtClean="0"/>
              <a:t>діяльності</a:t>
            </a:r>
            <a:endParaRPr lang="ru-RU" sz="6400" b="1" u="sng" dirty="0" smtClean="0"/>
          </a:p>
          <a:p>
            <a:pPr fontAlgn="base"/>
            <a:r>
              <a:rPr lang="en-US" sz="6400" b="1" dirty="0"/>
              <a:t> </a:t>
            </a:r>
            <a:r>
              <a:rPr lang="ru-RU" sz="6400" i="1" dirty="0" err="1"/>
              <a:t>Розглянемо</a:t>
            </a:r>
            <a:r>
              <a:rPr lang="ru-RU" sz="6400" i="1" dirty="0"/>
              <a:t> </a:t>
            </a:r>
            <a:r>
              <a:rPr lang="ru-RU" sz="6400" i="1" dirty="0" err="1"/>
              <a:t>педагогічні</a:t>
            </a:r>
            <a:r>
              <a:rPr lang="ru-RU" sz="6400" i="1" dirty="0"/>
              <a:t> </a:t>
            </a:r>
            <a:r>
              <a:rPr lang="ru-RU" sz="6400" i="1" dirty="0" err="1"/>
              <a:t>умови</a:t>
            </a:r>
            <a:r>
              <a:rPr lang="ru-RU" sz="6400" i="1" dirty="0"/>
              <a:t>, </a:t>
            </a:r>
            <a:r>
              <a:rPr lang="ru-RU" sz="6400" i="1" dirty="0" err="1"/>
              <a:t>які</a:t>
            </a:r>
            <a:r>
              <a:rPr lang="ru-RU" sz="6400" i="1" dirty="0"/>
              <a:t> </a:t>
            </a:r>
            <a:r>
              <a:rPr lang="ru-RU" sz="6400" i="1" dirty="0" err="1"/>
              <a:t>найбільш</a:t>
            </a:r>
            <a:r>
              <a:rPr lang="ru-RU" sz="6400" i="1" dirty="0"/>
              <a:t> </a:t>
            </a:r>
            <a:r>
              <a:rPr lang="ru-RU" sz="6400" i="1" dirty="0" err="1"/>
              <a:t>сприятливі</a:t>
            </a:r>
            <a:r>
              <a:rPr lang="ru-RU" sz="6400" i="1" dirty="0"/>
              <a:t> для кожного з </a:t>
            </a:r>
            <a:r>
              <a:rPr lang="ru-RU" sz="6400" i="1" dirty="0" err="1"/>
              <a:t>означених</a:t>
            </a:r>
            <a:r>
              <a:rPr lang="ru-RU" sz="6400" i="1" dirty="0"/>
              <a:t> </a:t>
            </a:r>
            <a:r>
              <a:rPr lang="ru-RU" sz="6400" i="1" dirty="0" err="1"/>
              <a:t>видів</a:t>
            </a:r>
            <a:r>
              <a:rPr lang="ru-RU" sz="6400" i="1" dirty="0"/>
              <a:t> </a:t>
            </a:r>
            <a:r>
              <a:rPr lang="ru-RU" sz="6400" i="1" dirty="0" err="1"/>
              <a:t>музичної</a:t>
            </a:r>
            <a:r>
              <a:rPr lang="ru-RU" sz="6400" i="1" dirty="0"/>
              <a:t> </a:t>
            </a:r>
            <a:r>
              <a:rPr lang="ru-RU" sz="6400" i="1" dirty="0" err="1"/>
              <a:t>діяльності</a:t>
            </a:r>
            <a:r>
              <a:rPr lang="ru-RU" sz="6400" i="1" dirty="0"/>
              <a:t>.</a:t>
            </a:r>
            <a:endParaRPr lang="ru-RU" sz="6400" dirty="0"/>
          </a:p>
          <a:p>
            <a:pPr fontAlgn="base"/>
            <a:r>
              <a:rPr lang="ru-RU" sz="6400" b="1" dirty="0"/>
              <a:t>СПІВИ</a:t>
            </a:r>
            <a:endParaRPr lang="ru-RU" sz="6400" dirty="0"/>
          </a:p>
          <a:p>
            <a:pPr fontAlgn="base"/>
            <a:r>
              <a:rPr lang="ru-RU" sz="6400" dirty="0"/>
              <a:t>Лише </a:t>
            </a:r>
            <a:r>
              <a:rPr lang="ru-RU" sz="6400" i="1" dirty="0" err="1"/>
              <a:t>позитивні</a:t>
            </a:r>
            <a:r>
              <a:rPr lang="ru-RU" sz="6400" i="1" dirty="0"/>
              <a:t> </a:t>
            </a:r>
            <a:r>
              <a:rPr lang="ru-RU" sz="6400" i="1" dirty="0" err="1"/>
              <a:t>емоції</a:t>
            </a:r>
            <a:r>
              <a:rPr lang="ru-RU" sz="6400" dirty="0"/>
              <a:t> </a:t>
            </a:r>
            <a:r>
              <a:rPr lang="ru-RU" sz="6400" dirty="0" err="1"/>
              <a:t>викликають</a:t>
            </a:r>
            <a:r>
              <a:rPr lang="ru-RU" sz="6400" dirty="0"/>
              <a:t> у </a:t>
            </a:r>
            <a:r>
              <a:rPr lang="ru-RU" sz="6400" dirty="0" err="1"/>
              <a:t>дитини</a:t>
            </a:r>
            <a:r>
              <a:rPr lang="ru-RU" sz="6400" dirty="0"/>
              <a:t> </a:t>
            </a:r>
            <a:r>
              <a:rPr lang="ru-RU" sz="6400" dirty="0" err="1"/>
              <a:t>бажання</a:t>
            </a:r>
            <a:r>
              <a:rPr lang="ru-RU" sz="6400" dirty="0"/>
              <a:t> </a:t>
            </a:r>
            <a:r>
              <a:rPr lang="ru-RU" sz="6400" dirty="0" err="1"/>
              <a:t>співати</a:t>
            </a:r>
            <a:r>
              <a:rPr lang="ru-RU" sz="6400" dirty="0"/>
              <a:t>. </a:t>
            </a:r>
            <a:r>
              <a:rPr lang="ru-RU" sz="6400" dirty="0" err="1"/>
              <a:t>Важливо</a:t>
            </a:r>
            <a:r>
              <a:rPr lang="ru-RU" sz="6400" dirty="0"/>
              <a:t> правильно </a:t>
            </a:r>
            <a:r>
              <a:rPr lang="ru-RU" sz="6400" dirty="0" err="1"/>
              <a:t>вибрати</a:t>
            </a:r>
            <a:r>
              <a:rPr lang="ru-RU" sz="6400" dirty="0"/>
              <a:t> </a:t>
            </a:r>
            <a:r>
              <a:rPr lang="ru-RU" sz="6400" dirty="0" err="1"/>
              <a:t>пісню</a:t>
            </a:r>
            <a:r>
              <a:rPr lang="ru-RU" sz="6400" dirty="0"/>
              <a:t>. При </a:t>
            </a:r>
            <a:r>
              <a:rPr lang="ru-RU" sz="6400" dirty="0" err="1"/>
              <a:t>цьому</a:t>
            </a:r>
            <a:r>
              <a:rPr lang="ru-RU" sz="6400" dirty="0"/>
              <a:t> </a:t>
            </a:r>
            <a:r>
              <a:rPr lang="ru-RU" sz="6400" dirty="0" err="1"/>
              <a:t>необхідно</a:t>
            </a:r>
            <a:r>
              <a:rPr lang="ru-RU" sz="6400" dirty="0"/>
              <a:t> </a:t>
            </a:r>
            <a:r>
              <a:rPr lang="ru-RU" sz="6400" dirty="0" err="1"/>
              <a:t>враховувати</a:t>
            </a:r>
            <a:r>
              <a:rPr lang="ru-RU" sz="6400" dirty="0"/>
              <a:t> </a:t>
            </a:r>
            <a:r>
              <a:rPr lang="ru-RU" sz="6400" dirty="0" err="1"/>
              <a:t>кілька</a:t>
            </a:r>
            <a:r>
              <a:rPr lang="ru-RU" sz="6400" dirty="0"/>
              <a:t> </a:t>
            </a:r>
            <a:r>
              <a:rPr lang="ru-RU" sz="6400" dirty="0" err="1"/>
              <a:t>моментів</a:t>
            </a:r>
            <a:r>
              <a:rPr lang="ru-RU" sz="6400" dirty="0"/>
              <a:t>:</a:t>
            </a:r>
          </a:p>
          <a:p>
            <a:pPr fontAlgn="base"/>
            <a:r>
              <a:rPr lang="ru-RU" sz="6400" dirty="0" err="1"/>
              <a:t>активний</a:t>
            </a:r>
            <a:r>
              <a:rPr lang="ru-RU" sz="6400" dirty="0"/>
              <a:t> </a:t>
            </a:r>
            <a:r>
              <a:rPr lang="ru-RU" sz="6400" dirty="0" err="1"/>
              <a:t>словниковий</a:t>
            </a:r>
            <a:r>
              <a:rPr lang="ru-RU" sz="6400" dirty="0"/>
              <a:t> запас </a:t>
            </a:r>
            <a:r>
              <a:rPr lang="ru-RU" sz="6400" dirty="0" err="1"/>
              <a:t>дітей</a:t>
            </a:r>
            <a:r>
              <a:rPr lang="ru-RU" sz="6400" dirty="0"/>
              <a:t>,</a:t>
            </a:r>
          </a:p>
          <a:p>
            <a:pPr fontAlgn="base"/>
            <a:r>
              <a:rPr lang="ru-RU" sz="6400" dirty="0" err="1"/>
              <a:t>їхні</a:t>
            </a:r>
            <a:r>
              <a:rPr lang="ru-RU" sz="6400" dirty="0"/>
              <a:t> </a:t>
            </a:r>
            <a:r>
              <a:rPr lang="ru-RU" sz="6400" dirty="0" err="1"/>
              <a:t>фізичні</a:t>
            </a:r>
            <a:r>
              <a:rPr lang="ru-RU" sz="6400" dirty="0"/>
              <a:t> </a:t>
            </a:r>
            <a:r>
              <a:rPr lang="ru-RU" sz="6400" dirty="0" err="1"/>
              <a:t>дані</a:t>
            </a:r>
            <a:r>
              <a:rPr lang="ru-RU" sz="6400" dirty="0"/>
              <a:t>,</a:t>
            </a:r>
          </a:p>
          <a:p>
            <a:pPr fontAlgn="base"/>
            <a:r>
              <a:rPr lang="ru-RU" sz="6400" dirty="0" err="1"/>
              <a:t>музичний</a:t>
            </a:r>
            <a:r>
              <a:rPr lang="ru-RU" sz="6400" dirty="0"/>
              <a:t> </a:t>
            </a:r>
            <a:r>
              <a:rPr lang="ru-RU" sz="6400" dirty="0" err="1"/>
              <a:t>досвід</a:t>
            </a:r>
            <a:r>
              <a:rPr lang="ru-RU" sz="6400" dirty="0"/>
              <a:t>,</a:t>
            </a:r>
          </a:p>
          <a:p>
            <a:pPr fontAlgn="base"/>
            <a:r>
              <a:rPr lang="ru-RU" sz="6400" dirty="0" err="1"/>
              <a:t>емоційний</a:t>
            </a:r>
            <a:r>
              <a:rPr lang="ru-RU" sz="6400" dirty="0"/>
              <a:t> стан.</a:t>
            </a:r>
          </a:p>
          <a:p>
            <a:pPr fontAlgn="base"/>
            <a:r>
              <a:rPr lang="ru-RU" sz="6400" dirty="0" err="1"/>
              <a:t>пісня</a:t>
            </a:r>
            <a:r>
              <a:rPr lang="ru-RU" sz="6400" dirty="0"/>
              <a:t> </a:t>
            </a:r>
            <a:r>
              <a:rPr lang="ru-RU" sz="6400" dirty="0" err="1"/>
              <a:t>має</a:t>
            </a:r>
            <a:r>
              <a:rPr lang="ru-RU" sz="6400" dirty="0"/>
              <a:t> бути </a:t>
            </a:r>
            <a:r>
              <a:rPr lang="ru-RU" sz="6400" dirty="0" err="1"/>
              <a:t>зрозумілою</a:t>
            </a:r>
            <a:r>
              <a:rPr lang="ru-RU" sz="6400" dirty="0"/>
              <a:t> </a:t>
            </a:r>
            <a:r>
              <a:rPr lang="ru-RU" sz="6400" dirty="0" err="1"/>
              <a:t>дітям</a:t>
            </a:r>
            <a:r>
              <a:rPr lang="ru-RU" sz="6400" dirty="0"/>
              <a:t>, </a:t>
            </a:r>
            <a:r>
              <a:rPr lang="ru-RU" sz="6400" dirty="0" err="1"/>
              <a:t>цікавою</a:t>
            </a:r>
            <a:r>
              <a:rPr lang="ru-RU" sz="6400" dirty="0"/>
              <a:t> за </a:t>
            </a:r>
            <a:r>
              <a:rPr lang="ru-RU" sz="6400" dirty="0" err="1"/>
              <a:t>змістом</a:t>
            </a:r>
            <a:r>
              <a:rPr lang="ru-RU" sz="6400" dirty="0"/>
              <a:t>, з </a:t>
            </a:r>
            <a:r>
              <a:rPr lang="ru-RU" sz="6400" dirty="0" err="1"/>
              <a:t>приємною</a:t>
            </a:r>
            <a:r>
              <a:rPr lang="ru-RU" sz="6400" dirty="0"/>
              <a:t> </a:t>
            </a:r>
            <a:r>
              <a:rPr lang="ru-RU" sz="6400" dirty="0" err="1"/>
              <a:t>мелодією</a:t>
            </a:r>
            <a:r>
              <a:rPr lang="ru-RU" sz="6400" dirty="0"/>
              <a:t>, корот­ким текстом, легкими для </a:t>
            </a:r>
            <a:r>
              <a:rPr lang="ru-RU" sz="6400" dirty="0" err="1"/>
              <a:t>вимови</a:t>
            </a:r>
            <a:r>
              <a:rPr lang="ru-RU" sz="6400" dirty="0"/>
              <a:t> словами.</a:t>
            </a:r>
          </a:p>
          <a:p>
            <a:pPr fontAlgn="base"/>
            <a:r>
              <a:rPr lang="ru-RU" sz="6400" b="1" dirty="0"/>
              <a:t>СЛУХАННЯ МУЗИКИ</a:t>
            </a:r>
            <a:endParaRPr lang="ru-RU" sz="6400" dirty="0"/>
          </a:p>
          <a:p>
            <a:pPr fontAlgn="base"/>
            <a:r>
              <a:rPr lang="ru-RU" sz="6400" dirty="0"/>
              <a:t>Діти </a:t>
            </a:r>
            <a:r>
              <a:rPr lang="ru-RU" sz="6400" dirty="0" err="1"/>
              <a:t>мають</a:t>
            </a:r>
            <a:r>
              <a:rPr lang="ru-RU" sz="6400" dirty="0"/>
              <a:t> </a:t>
            </a:r>
            <a:r>
              <a:rPr lang="ru-RU" sz="6400" dirty="0" err="1"/>
              <a:t>слухати</a:t>
            </a:r>
            <a:r>
              <a:rPr lang="ru-RU" sz="6400" dirty="0"/>
              <a:t> </a:t>
            </a:r>
            <a:r>
              <a:rPr lang="ru-RU" sz="6400" dirty="0" err="1"/>
              <a:t>гарну</a:t>
            </a:r>
            <a:r>
              <a:rPr lang="ru-RU" sz="6400" dirty="0"/>
              <a:t> </a:t>
            </a:r>
            <a:r>
              <a:rPr lang="ru-RU" sz="6400" dirty="0" err="1"/>
              <a:t>музику</a:t>
            </a:r>
            <a:r>
              <a:rPr lang="ru-RU" sz="6400" dirty="0"/>
              <a:t>, </a:t>
            </a:r>
            <a:r>
              <a:rPr lang="ru-RU" sz="6400" dirty="0" err="1"/>
              <a:t>що</a:t>
            </a:r>
            <a:r>
              <a:rPr lang="ru-RU" sz="6400" dirty="0"/>
              <a:t>:</a:t>
            </a:r>
          </a:p>
          <a:p>
            <a:pPr fontAlgn="base"/>
            <a:r>
              <a:rPr lang="ru-RU" sz="6400" dirty="0" err="1"/>
              <a:t>сприяє</a:t>
            </a:r>
            <a:r>
              <a:rPr lang="ru-RU" sz="6400" dirty="0"/>
              <a:t> </a:t>
            </a:r>
            <a:r>
              <a:rPr lang="ru-RU" sz="6400" dirty="0" err="1"/>
              <a:t>радісно­му</a:t>
            </a:r>
            <a:r>
              <a:rPr lang="ru-RU" sz="6400" dirty="0"/>
              <a:t> </a:t>
            </a:r>
            <a:r>
              <a:rPr lang="ru-RU" sz="6400" dirty="0" err="1"/>
              <a:t>настроєві</a:t>
            </a:r>
            <a:r>
              <a:rPr lang="ru-RU" sz="6400" dirty="0"/>
              <a:t>,</a:t>
            </a:r>
          </a:p>
          <a:p>
            <a:pPr fontAlgn="base"/>
            <a:r>
              <a:rPr lang="ru-RU" sz="6400" dirty="0" err="1"/>
              <a:t>оптимістично</a:t>
            </a:r>
            <a:r>
              <a:rPr lang="ru-RU" sz="6400" dirty="0"/>
              <a:t> </a:t>
            </a:r>
            <a:r>
              <a:rPr lang="ru-RU" sz="6400" dirty="0" err="1"/>
              <a:t>налаштовує</a:t>
            </a:r>
            <a:r>
              <a:rPr lang="ru-RU" sz="6400" dirty="0"/>
              <a:t>,</a:t>
            </a:r>
          </a:p>
          <a:p>
            <a:pPr fontAlgn="base"/>
            <a:r>
              <a:rPr lang="ru-RU" sz="6400" dirty="0" err="1"/>
              <a:t>збагачує</a:t>
            </a:r>
            <a:r>
              <a:rPr lang="ru-RU" sz="6400" dirty="0"/>
              <a:t> </a:t>
            </a:r>
            <a:r>
              <a:rPr lang="ru-RU" sz="6400" dirty="0" err="1"/>
              <a:t>життєвими</a:t>
            </a:r>
            <a:r>
              <a:rPr lang="ru-RU" sz="6400" dirty="0"/>
              <a:t> </a:t>
            </a:r>
            <a:r>
              <a:rPr lang="ru-RU" sz="6400" dirty="0" err="1"/>
              <a:t>вра­женнями</a:t>
            </a:r>
            <a:r>
              <a:rPr lang="ru-RU" sz="6400" dirty="0"/>
              <a:t>,</a:t>
            </a:r>
          </a:p>
          <a:p>
            <a:pPr fontAlgn="base"/>
            <a:r>
              <a:rPr lang="ru-RU" sz="6400" dirty="0" err="1"/>
              <a:t>запрошує</a:t>
            </a:r>
            <a:r>
              <a:rPr lang="ru-RU" sz="6400" dirty="0"/>
              <a:t> до </a:t>
            </a:r>
            <a:r>
              <a:rPr lang="ru-RU" sz="6400" dirty="0" err="1"/>
              <a:t>активних</a:t>
            </a:r>
            <a:r>
              <a:rPr lang="ru-RU" sz="6400" dirty="0"/>
              <a:t> </a:t>
            </a:r>
            <a:r>
              <a:rPr lang="ru-RU" sz="6400" dirty="0" err="1"/>
              <a:t>дій</a:t>
            </a:r>
            <a:r>
              <a:rPr lang="ru-RU" sz="6400" dirty="0"/>
              <a:t>,</a:t>
            </a:r>
          </a:p>
          <a:p>
            <a:pPr fontAlgn="base"/>
            <a:r>
              <a:rPr lang="ru-RU" sz="6400" dirty="0" err="1"/>
              <a:t>закладає</a:t>
            </a:r>
            <a:r>
              <a:rPr lang="ru-RU" sz="6400" dirty="0"/>
              <a:t> </a:t>
            </a:r>
            <a:r>
              <a:rPr lang="ru-RU" sz="6400" dirty="0" err="1"/>
              <a:t>основи</a:t>
            </a:r>
            <a:r>
              <a:rPr lang="ru-RU" sz="6400" dirty="0"/>
              <a:t> </a:t>
            </a:r>
            <a:r>
              <a:rPr lang="ru-RU" sz="6400" dirty="0" err="1"/>
              <a:t>художнього</a:t>
            </a:r>
            <a:r>
              <a:rPr lang="ru-RU" sz="6400" dirty="0"/>
              <a:t> смаку не </a:t>
            </a:r>
            <a:r>
              <a:rPr lang="ru-RU" sz="6400" dirty="0" err="1"/>
              <a:t>лише</a:t>
            </a:r>
            <a:r>
              <a:rPr lang="ru-RU" sz="6400" dirty="0"/>
              <a:t> на </a:t>
            </a:r>
            <a:r>
              <a:rPr lang="ru-RU" sz="6400" dirty="0" err="1"/>
              <a:t>музичних</a:t>
            </a:r>
            <a:r>
              <a:rPr lang="ru-RU" sz="6400" dirty="0"/>
              <a:t> </a:t>
            </a:r>
            <a:r>
              <a:rPr lang="ru-RU" sz="6400" dirty="0" err="1"/>
              <a:t>заняттях</a:t>
            </a:r>
            <a:r>
              <a:rPr lang="ru-RU" sz="6400" dirty="0"/>
              <a:t>, а й поза ними</a:t>
            </a:r>
            <a:r>
              <a:rPr lang="ru-RU" sz="6400" dirty="0" smtClean="0"/>
              <a:t>.</a:t>
            </a:r>
            <a:endParaRPr lang="ru-RU" sz="6400" dirty="0"/>
          </a:p>
        </p:txBody>
      </p:sp>
      <p:pic>
        <p:nvPicPr>
          <p:cNvPr id="5" name="Рисунок 4" descr="https://image.jimcdn.com/app/cms/image/transf/dimension=540x10000:format=jpg/path/s992ff890b3e91b72/image/ibe9afcd2c128ea05/version/1512391219/imag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88639"/>
            <a:ext cx="8280919" cy="1228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31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dirty="0" err="1" smtClean="0"/>
              <a:t>Інструмен­тальні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п’єси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пісні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виконанні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дорослих</a:t>
            </a:r>
            <a:r>
              <a:rPr lang="ru-RU" sz="1600" dirty="0" smtClean="0"/>
              <a:t> і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му­зичні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здібності</a:t>
            </a:r>
            <a:r>
              <a:rPr lang="ru-RU" sz="1600" dirty="0" smtClean="0"/>
              <a:t>. Особливого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набуває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педаго­гом </a:t>
            </a:r>
            <a:r>
              <a:rPr lang="ru-RU" sz="1600" dirty="0" err="1" smtClean="0"/>
              <a:t>знайомих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мелодій</a:t>
            </a:r>
            <a:r>
              <a:rPr lang="ru-RU" sz="1600" dirty="0" smtClean="0"/>
              <a:t> у </a:t>
            </a:r>
            <a:r>
              <a:rPr lang="ru-RU" sz="1600" dirty="0" err="1" smtClean="0"/>
              <a:t>поєднанні</a:t>
            </a:r>
            <a:r>
              <a:rPr lang="ru-RU" sz="1600" dirty="0" smtClean="0"/>
              <a:t> з </a:t>
            </a:r>
            <a:r>
              <a:rPr lang="ru-RU" sz="1600" dirty="0" err="1" smtClean="0"/>
              <a:t>новими</a:t>
            </a:r>
            <a:r>
              <a:rPr lang="ru-RU" sz="1600" dirty="0" smtClean="0"/>
              <a:t>.</a:t>
            </a:r>
          </a:p>
          <a:p>
            <a:pPr fontAlgn="base"/>
            <a:r>
              <a:rPr lang="ru-RU" sz="1600" dirty="0" err="1" smtClean="0"/>
              <a:t>Бажано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пропонувати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дітям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прослуховування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мелодії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інструментах</a:t>
            </a:r>
            <a:r>
              <a:rPr lang="ru-RU" sz="1600" dirty="0" smtClean="0"/>
              <a:t>.</a:t>
            </a:r>
          </a:p>
          <a:p>
            <a:pPr fontAlgn="base"/>
            <a:r>
              <a:rPr lang="ru-RU" sz="1600" dirty="0" err="1" smtClean="0"/>
              <a:t>Корисно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інтегрувати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прослуховування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музики</a:t>
            </a:r>
            <a:r>
              <a:rPr lang="ru-RU" sz="1600" dirty="0" smtClean="0"/>
              <a:t> з </a:t>
            </a:r>
            <a:r>
              <a:rPr lang="ru-RU" sz="1600" dirty="0" err="1" smtClean="0"/>
              <a:t>чи­танням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літературного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матеріалу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розгляданням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малюнків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різними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іграми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розвагами</a:t>
            </a:r>
            <a:r>
              <a:rPr lang="ru-RU" sz="1600" dirty="0" smtClean="0"/>
              <a:t>.</a:t>
            </a:r>
          </a:p>
          <a:p>
            <a:pPr fontAlgn="base"/>
            <a:r>
              <a:rPr lang="ru-RU" sz="1600" b="1" dirty="0" smtClean="0"/>
              <a:t>МУЗИЧНІ РУХИ</a:t>
            </a:r>
            <a:endParaRPr lang="ru-RU" sz="1600" dirty="0" smtClean="0"/>
          </a:p>
          <a:p>
            <a:pPr fontAlgn="base"/>
            <a:r>
              <a:rPr lang="ru-RU" sz="1600" dirty="0" err="1" smtClean="0"/>
              <a:t>Старші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дошкільники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спроможні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відтво­рювати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дорослими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певну</a:t>
            </a:r>
            <a:r>
              <a:rPr lang="ru-RU" sz="1600" dirty="0" smtClean="0"/>
              <a:t> </a:t>
            </a:r>
            <a:r>
              <a:rPr lang="ru-RU" sz="1600" dirty="0" err="1" smtClean="0"/>
              <a:t>музику</a:t>
            </a:r>
            <a:r>
              <a:rPr lang="ru-RU" sz="1600" dirty="0" smtClean="0"/>
              <a:t>, а й </a:t>
            </a:r>
            <a:r>
              <a:rPr lang="ru-RU" sz="1600" dirty="0" err="1" smtClean="0"/>
              <a:t>пропону­вати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, </a:t>
            </a:r>
            <a:r>
              <a:rPr lang="ru-RU" sz="1600" dirty="0" err="1" smtClean="0"/>
              <a:t>музично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обґрунтовані</a:t>
            </a:r>
            <a:r>
              <a:rPr lang="ru-RU" sz="1600" dirty="0" smtClean="0"/>
              <a:t> й </a:t>
            </a:r>
            <a:r>
              <a:rPr lang="ru-RU" sz="1600" dirty="0" err="1" smtClean="0"/>
              <a:t>доцільні</a:t>
            </a:r>
            <a:r>
              <a:rPr lang="ru-RU" sz="1600" dirty="0" smtClean="0"/>
              <a:t>.</a:t>
            </a:r>
          </a:p>
          <a:p>
            <a:pPr fontAlgn="base"/>
            <a:r>
              <a:rPr lang="ru-RU" sz="1600" dirty="0" err="1" smtClean="0"/>
              <a:t>Важливо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вправлятися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вмінні</a:t>
            </a:r>
            <a:r>
              <a:rPr lang="ru-RU" sz="1600" dirty="0" smtClean="0"/>
              <a:t>, </a:t>
            </a:r>
            <a:r>
              <a:rPr lang="ru-RU" sz="1600" dirty="0" err="1" smtClean="0"/>
              <a:t>діставати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таких </a:t>
            </a:r>
            <a:r>
              <a:rPr lang="ru-RU" sz="1600" dirty="0" err="1" smtClean="0"/>
              <a:t>вправ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задоволення</a:t>
            </a:r>
            <a:r>
              <a:rPr lang="ru-RU" sz="1600" dirty="0" smtClean="0"/>
              <a:t>.</a:t>
            </a:r>
          </a:p>
          <a:p>
            <a:pPr fontAlgn="base"/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інструкцію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пропонуючи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дітям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вико­нувати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рухи</a:t>
            </a:r>
            <a:r>
              <a:rPr lang="ru-RU" sz="1600" dirty="0" smtClean="0"/>
              <a:t> точно, </a:t>
            </a:r>
            <a:r>
              <a:rPr lang="ru-RU" sz="1600" dirty="0" err="1" smtClean="0"/>
              <a:t>чітко</a:t>
            </a:r>
            <a:r>
              <a:rPr lang="ru-RU" sz="1600" dirty="0" smtClean="0"/>
              <a:t>, </a:t>
            </a:r>
            <a:r>
              <a:rPr lang="ru-RU" sz="1600" dirty="0" err="1" smtClean="0"/>
              <a:t>по-своєму</a:t>
            </a:r>
            <a:r>
              <a:rPr lang="ru-RU" sz="1600" dirty="0" smtClean="0"/>
              <a:t>. Треба </a:t>
            </a:r>
            <a:r>
              <a:rPr lang="ru-RU" sz="1600" dirty="0" err="1" smtClean="0"/>
              <a:t>створювати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прояву</a:t>
            </a:r>
            <a:r>
              <a:rPr lang="ru-RU" sz="1600" dirty="0" smtClean="0"/>
              <a:t> </a:t>
            </a:r>
            <a:r>
              <a:rPr lang="ru-RU" sz="1600" dirty="0" err="1" smtClean="0"/>
              <a:t>дітьми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вміння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урізноманітнювати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музичні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рухи</a:t>
            </a:r>
            <a:r>
              <a:rPr lang="ru-RU" sz="1600" dirty="0" smtClean="0"/>
              <a:t>, </a:t>
            </a:r>
            <a:r>
              <a:rPr lang="ru-RU" sz="1600" dirty="0" err="1" smtClean="0"/>
              <a:t>ходити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бігати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стрибати</a:t>
            </a:r>
            <a:r>
              <a:rPr lang="ru-RU" sz="1600" dirty="0" smtClean="0"/>
              <a:t>.</a:t>
            </a:r>
          </a:p>
          <a:p>
            <a:pPr fontAlgn="base"/>
            <a:r>
              <a:rPr lang="ru-RU" sz="1600" b="1" dirty="0" smtClean="0"/>
              <a:t>ТАНОЧКИ</a:t>
            </a:r>
            <a:endParaRPr lang="ru-RU" sz="1600" dirty="0" smtClean="0"/>
          </a:p>
          <a:p>
            <a:pPr fontAlgn="base"/>
            <a:r>
              <a:rPr lang="ru-RU" sz="1600" dirty="0" err="1" smtClean="0"/>
              <a:t>Рухи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веселу</a:t>
            </a:r>
            <a:r>
              <a:rPr lang="ru-RU" sz="1600" dirty="0" smtClean="0"/>
              <a:t> </a:t>
            </a:r>
            <a:r>
              <a:rPr lang="ru-RU" sz="1600" dirty="0" err="1" smtClean="0"/>
              <a:t>музику</a:t>
            </a:r>
            <a:r>
              <a:rPr lang="ru-RU" sz="1600" dirty="0" smtClean="0"/>
              <a:t> </a:t>
            </a:r>
            <a:r>
              <a:rPr lang="ru-RU" sz="1600" dirty="0" err="1" smtClean="0"/>
              <a:t>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дітям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допомагають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поступово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розрізняти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дво</a:t>
            </a:r>
            <a:r>
              <a:rPr lang="ru-RU" sz="1600" dirty="0" smtClean="0"/>
              <a:t>- і </a:t>
            </a:r>
            <a:r>
              <a:rPr lang="ru-RU" sz="1600" dirty="0" err="1" smtClean="0"/>
              <a:t>тричастинну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</a:t>
            </a:r>
            <a:r>
              <a:rPr lang="ru-RU" sz="1600" dirty="0" err="1" smtClean="0"/>
              <a:t>му­зики</a:t>
            </a:r>
            <a:r>
              <a:rPr lang="ru-RU" sz="1600" dirty="0" smtClean="0"/>
              <a:t>. У </a:t>
            </a:r>
            <a:r>
              <a:rPr lang="ru-RU" sz="1600" dirty="0" err="1" smtClean="0"/>
              <a:t>таночках</a:t>
            </a:r>
            <a:r>
              <a:rPr lang="ru-RU" sz="1600" dirty="0" smtClean="0"/>
              <a:t> </a:t>
            </a:r>
            <a:r>
              <a:rPr lang="ru-RU" sz="1600" dirty="0" err="1" smtClean="0"/>
              <a:t>діти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вправлятися</a:t>
            </a:r>
            <a:r>
              <a:rPr lang="ru-RU" sz="1600" dirty="0" smtClean="0"/>
              <a:t> у таких </a:t>
            </a:r>
            <a:r>
              <a:rPr lang="ru-RU" sz="1600" dirty="0" err="1" smtClean="0"/>
              <a:t>рухах</a:t>
            </a:r>
            <a:r>
              <a:rPr lang="ru-RU" sz="1600" dirty="0" smtClean="0"/>
              <a:t>:</a:t>
            </a:r>
          </a:p>
          <a:p>
            <a:pPr fontAlgn="base"/>
            <a:r>
              <a:rPr lang="ru-RU" sz="1600" dirty="0" err="1" smtClean="0"/>
              <a:t>плесканні</a:t>
            </a:r>
            <a:r>
              <a:rPr lang="ru-RU" sz="1600" dirty="0" smtClean="0"/>
              <a:t> у </a:t>
            </a:r>
            <a:r>
              <a:rPr lang="ru-RU" sz="1600" dirty="0" err="1" smtClean="0"/>
              <a:t>долоні</a:t>
            </a:r>
            <a:r>
              <a:rPr lang="ru-RU" sz="1600" dirty="0" smtClean="0"/>
              <a:t>,</a:t>
            </a:r>
          </a:p>
          <a:p>
            <a:pPr fontAlgn="base"/>
            <a:r>
              <a:rPr lang="ru-RU" sz="1600" dirty="0" smtClean="0"/>
              <a:t> </a:t>
            </a:r>
            <a:r>
              <a:rPr lang="ru-RU" sz="1600" dirty="0" err="1" smtClean="0"/>
              <a:t>хлопанні</a:t>
            </a:r>
            <a:r>
              <a:rPr lang="ru-RU" sz="1600" dirty="0" smtClean="0"/>
              <a:t> по </a:t>
            </a:r>
            <a:r>
              <a:rPr lang="ru-RU" sz="1600" dirty="0" err="1" smtClean="0"/>
              <a:t>колінах</a:t>
            </a:r>
            <a:r>
              <a:rPr lang="ru-RU" sz="1600" dirty="0" smtClean="0"/>
              <a:t>,</a:t>
            </a:r>
          </a:p>
          <a:p>
            <a:pPr fontAlgn="base"/>
            <a:r>
              <a:rPr lang="ru-RU" sz="1600" dirty="0" err="1" smtClean="0"/>
              <a:t>притупуванні</a:t>
            </a:r>
            <a:r>
              <a:rPr lang="ru-RU" sz="1600" dirty="0" smtClean="0"/>
              <a:t> ногами,</a:t>
            </a:r>
          </a:p>
          <a:p>
            <a:pPr fontAlgn="base"/>
            <a:r>
              <a:rPr lang="ru-RU" sz="1600" dirty="0" err="1" smtClean="0"/>
              <a:t>погойдуванні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ногах,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372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433</Words>
  <Application>Microsoft Office PowerPoint</Application>
  <PresentationFormat>Экран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Музичне виховання-це не виховання музиканта, а насамперед виховання людини.  В.А. Сухомлинський.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2019-02-08T13:38:32Z</dcterms:created>
  <dcterms:modified xsi:type="dcterms:W3CDTF">2019-02-08T15:59:57Z</dcterms:modified>
</cp:coreProperties>
</file>